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3c137a01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3c137a01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6a6060923f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6a6060923f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a6060923f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a6060923f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43c137a01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43c137a01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43c137a01a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43c137a01a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3c137a01a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3c137a01a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43c137a01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43c137a01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43c137a01a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43c137a01a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43c137a01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43c137a01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43c137a01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43c137a01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3c137a01a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3c137a01a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3c137a01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3c137a01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43c137a0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43c137a0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43c137a01a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43c137a01a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43c137a01a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43c137a01a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43c137a01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43c137a01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3c137a01a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43c137a01a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43c137a01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43c137a01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43c137a01a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43c137a01a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3c137a01a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3c137a01a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3c137a01a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43c137a01a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3c137a01a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3c137a01a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43c137a01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43c137a01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a606092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6a606092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6a6060923f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6a6060923f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43c137a01a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43c137a01a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6a6060923f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6a6060923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6a6060923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6a6060923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6a6060923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6a6060923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43c137a01a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43c137a01a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43c137a01a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43c137a01a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logoWidth = 136;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barThickness = 18;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depth = 10;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bottomLength = 84;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color("#ed7135") difference()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union() { // group first before subtracting stuff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//the two top things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for(i = [1, 3]) { //renders two; one at i = 3, one at i = 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translate([ barThickness*i,0, 0])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  cube([barThickness, logoWidth, depth], center = true); // bars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translate([barThickness*4.5 + bottomLength/2, 0, 0])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// bottom thick rectangle we cut the notch out of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cube([bottomLength,logoWidth, depth], center=true);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// this is what we are cutting out of the top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translate([barThickness*4.5 + bottomLength*1.7 + logoWidth/2, 0,0])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rotate([0,0,45]) { // rotate 45 so we get the corner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 // this is the notch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   #cube([logoWidth*2, logoWidth*2, depth+5], center=true);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a606092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6a606092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43c137a0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143c137a0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3c137a01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3c137a01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43c137a01a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43c137a01a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6a6060923f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6a6060923f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a6060923f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a6060923f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6a6060923f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6a6060923f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6a6060923f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6a6060923f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lucasgelfond/Providence-City-Center-Model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openscad.org/downloads.html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4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Relationship Id="rId4" Type="http://schemas.openxmlformats.org/officeDocument/2006/relationships/image" Target="../media/image40.png"/><Relationship Id="rId5" Type="http://schemas.openxmlformats.org/officeDocument/2006/relationships/image" Target="../media/image28.png"/><Relationship Id="rId6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Relationship Id="rId4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5.jpg"/><Relationship Id="rId5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5825" y="1638971"/>
            <a:ext cx="5605550" cy="28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00" y="261725"/>
            <a:ext cx="6600400" cy="15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/>
          <p:nvPr/>
        </p:nvSpPr>
        <p:spPr>
          <a:xfrm>
            <a:off x="2044725" y="1357700"/>
            <a:ext cx="4989000" cy="5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models</a:t>
            </a:r>
            <a:endParaRPr/>
          </a:p>
        </p:txBody>
      </p:sp>
      <p:sp>
        <p:nvSpPr>
          <p:cNvPr id="112" name="Google Shape;112;p22"/>
          <p:cNvSpPr txBox="1"/>
          <p:nvPr/>
        </p:nvSpPr>
        <p:spPr>
          <a:xfrm>
            <a:off x="311707" y="1017725"/>
            <a:ext cx="574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https://github.com/lucasgelfond/Providence-City-Center-Model</a:t>
            </a:r>
            <a:endParaRPr/>
          </a:p>
        </p:txBody>
      </p:sp>
      <p:pic>
        <p:nvPicPr>
          <p:cNvPr id="113" name="Google Shape;11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956" y="1563901"/>
            <a:ext cx="4890870" cy="337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replacement banya chess pieces</a:t>
            </a:r>
            <a:endParaRPr/>
          </a:p>
        </p:txBody>
      </p:sp>
      <p:pic>
        <p:nvPicPr>
          <p:cNvPr id="119" name="Google Shape;11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0425" y="152400"/>
            <a:ext cx="3050178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4">
            <a:alphaModFix/>
          </a:blip>
          <a:srcRect b="0" l="0" r="0" t="36680"/>
          <a:stretch/>
        </p:blipFill>
        <p:spPr>
          <a:xfrm>
            <a:off x="1415550" y="1529575"/>
            <a:ext cx="3486651" cy="29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Interactive part!</a:t>
            </a:r>
            <a:endParaRPr b="1" sz="3600"/>
          </a:p>
        </p:txBody>
      </p:sp>
      <p:sp>
        <p:nvSpPr>
          <p:cNvPr id="126" name="Google Shape;126;p24"/>
          <p:cNvSpPr txBox="1"/>
          <p:nvPr>
            <p:ph idx="1" type="body"/>
          </p:nvPr>
        </p:nvSpPr>
        <p:spPr>
          <a:xfrm>
            <a:off x="311700" y="1288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download OpenSCAD (~27 MB)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 u="sng">
                <a:solidFill>
                  <a:schemeClr val="hlink"/>
                </a:solidFill>
                <a:hlinkClick r:id="rId3"/>
              </a:rPr>
              <a:t>http://openscad.org/downloads.html</a:t>
            </a:r>
            <a:endParaRPr sz="2400"/>
          </a:p>
          <a:p>
            <a:pPr indent="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OR </a:t>
            </a:r>
            <a:endParaRPr sz="2400"/>
          </a:p>
          <a:p>
            <a:pPr indent="-381000" lvl="1" marL="914400" rtl="0" algn="l">
              <a:spcBef>
                <a:spcPts val="1200"/>
              </a:spcBef>
              <a:spcAft>
                <a:spcPts val="0"/>
              </a:spcAft>
              <a:buSzPts val="2400"/>
              <a:buChar char="-"/>
            </a:pPr>
            <a:r>
              <a:rPr lang="en" sz="2400">
                <a:solidFill>
                  <a:srgbClr val="1B2F01"/>
                </a:solidFill>
                <a:latin typeface="Courier New"/>
                <a:ea typeface="Courier New"/>
                <a:cs typeface="Courier New"/>
                <a:sym typeface="Courier New"/>
              </a:rPr>
              <a:t>brew install openscad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the official docs (linked on their site) are </a:t>
            </a:r>
            <a:r>
              <a:rPr i="1" lang="en" sz="2400"/>
              <a:t>incredible</a:t>
            </a:r>
            <a:endParaRPr i="1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8750" y="152400"/>
            <a:ext cx="730800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5"/>
          <p:cNvSpPr txBox="1"/>
          <p:nvPr/>
        </p:nvSpPr>
        <p:spPr>
          <a:xfrm>
            <a:off x="1582625" y="1533150"/>
            <a:ext cx="244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</a:rPr>
              <a:t>Editor</a:t>
            </a:r>
            <a:endParaRPr b="1" sz="3600">
              <a:solidFill>
                <a:srgbClr val="FF0000"/>
              </a:solidFill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5419550" y="1265175"/>
            <a:ext cx="2448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highlight>
                  <a:schemeClr val="lt1"/>
                </a:highlight>
              </a:rPr>
              <a:t>Viewport</a:t>
            </a:r>
            <a:endParaRPr b="1" sz="3600">
              <a:solidFill>
                <a:srgbClr val="FF0000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0000"/>
                </a:solidFill>
                <a:highlight>
                  <a:schemeClr val="lt1"/>
                </a:highlight>
              </a:rPr>
              <a:t>(two finger click to navigate)</a:t>
            </a:r>
            <a:endParaRPr b="1" sz="18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5225750" y="3680225"/>
            <a:ext cx="244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0000"/>
                </a:solidFill>
                <a:highlight>
                  <a:schemeClr val="lt1"/>
                </a:highlight>
              </a:rPr>
              <a:t>Logs</a:t>
            </a:r>
            <a:endParaRPr b="1" sz="3600">
              <a:solidFill>
                <a:srgbClr val="FF0000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information dump / crash course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/>
              <a:t>(and reminder to self to not speed through this)</a:t>
            </a:r>
            <a:endParaRPr sz="175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cube([2, 3, 4]);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F5 to render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</a:t>
            </a:r>
            <a:r>
              <a:rPr lang="en"/>
              <a:t>lick         to Reset View if you can’t see</a:t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6600" y="3379450"/>
            <a:ext cx="586375" cy="4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1950" y="1016625"/>
            <a:ext cx="2500346" cy="184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title"/>
          </p:nvPr>
        </p:nvSpPr>
        <p:spPr>
          <a:xfrm>
            <a:off x="152375" y="150750"/>
            <a:ext cx="8520600" cy="24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cylinder(r = 3, h = 5);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sphere(r = 5)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8"/>
          <p:cNvSpPr txBox="1"/>
          <p:nvPr/>
        </p:nvSpPr>
        <p:spPr>
          <a:xfrm>
            <a:off x="152375" y="2382650"/>
            <a:ext cx="75558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1"/>
                </a:solidFill>
              </a:rPr>
              <a:t>object primitives: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cube([width, depth, height]);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cylinder(r = radius, h = height)</a:t>
            </a:r>
            <a:endParaRPr sz="3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sphere(r = radius)</a:t>
            </a:r>
            <a:endParaRPr/>
          </a:p>
        </p:txBody>
      </p:sp>
      <p:pic>
        <p:nvPicPr>
          <p:cNvPr id="153" name="Google Shape;1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275" y="69700"/>
            <a:ext cx="1748075" cy="16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475" y="899200"/>
            <a:ext cx="1748075" cy="150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t</a:t>
            </a:r>
            <a:r>
              <a:rPr b="1" lang="en" sz="3600"/>
              <a:t>ransforms </a:t>
            </a:r>
            <a:endParaRPr b="1" sz="3600"/>
          </a:p>
        </p:txBody>
      </p:sp>
      <p:sp>
        <p:nvSpPr>
          <p:cNvPr id="160" name="Google Shape;160;p29"/>
          <p:cNvSpPr txBox="1"/>
          <p:nvPr>
            <p:ph idx="1" type="body"/>
          </p:nvPr>
        </p:nvSpPr>
        <p:spPr>
          <a:xfrm>
            <a:off x="311700" y="1654275"/>
            <a:ext cx="85206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translate([x, y, z]) { } 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rotate([x, y, z]) { }  (degrees)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Char char="-"/>
            </a:pPr>
            <a:r>
              <a:rPr lang="en" sz="3000"/>
              <a:t>scale ([x, y, z]) { } (default: [1, 1, 1])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title"/>
          </p:nvPr>
        </p:nvSpPr>
        <p:spPr>
          <a:xfrm>
            <a:off x="311700" y="208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transforms can be nested!</a:t>
            </a:r>
            <a:endParaRPr b="1"/>
          </a:p>
        </p:txBody>
      </p:sp>
      <p:sp>
        <p:nvSpPr>
          <p:cNvPr id="166" name="Google Shape;166;p30"/>
          <p:cNvSpPr txBox="1"/>
          <p:nvPr/>
        </p:nvSpPr>
        <p:spPr>
          <a:xfrm>
            <a:off x="311700" y="3065675"/>
            <a:ext cx="7647600" cy="189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chemeClr val="dk2"/>
                </a:solidFill>
              </a:rPr>
              <a:t>This would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i="1" lang="en" sz="1800">
                <a:solidFill>
                  <a:schemeClr val="dk2"/>
                </a:solidFill>
              </a:rPr>
              <a:t>create a 5x5x5 cube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i="1" lang="en" sz="1800">
                <a:solidFill>
                  <a:schemeClr val="dk2"/>
                </a:solidFill>
              </a:rPr>
              <a:t>rotate it 45 degrees about the Z axis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i="1" lang="en" sz="1800">
                <a:solidFill>
                  <a:schemeClr val="dk2"/>
                </a:solidFill>
              </a:rPr>
              <a:t>translate it 10 units across the X axis</a:t>
            </a:r>
            <a:endParaRPr i="1"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NOTE: would get a different result if we did in a different order!</a:t>
            </a:r>
            <a:endParaRPr/>
          </a:p>
        </p:txBody>
      </p:sp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50" y="780750"/>
            <a:ext cx="6919826" cy="221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variables never change and need no declaration</a:t>
            </a:r>
            <a:endParaRPr b="1"/>
          </a:p>
        </p:txBody>
      </p:sp>
      <p:pic>
        <p:nvPicPr>
          <p:cNvPr id="173" name="Google Shape;1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2" cy="3527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538" y="152400"/>
            <a:ext cx="808291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2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union()</a:t>
            </a:r>
            <a:endParaRPr b="1" sz="4800"/>
          </a:p>
        </p:txBody>
      </p:sp>
      <p:pic>
        <p:nvPicPr>
          <p:cNvPr id="179" name="Google Shape;179;p32"/>
          <p:cNvPicPr preferRelativeResize="0"/>
          <p:nvPr/>
        </p:nvPicPr>
        <p:blipFill rotWithShape="1">
          <a:blip r:embed="rId3">
            <a:alphaModFix/>
          </a:blip>
          <a:srcRect b="0" l="0" r="0" t="8533"/>
          <a:stretch/>
        </p:blipFill>
        <p:spPr>
          <a:xfrm>
            <a:off x="311700" y="1553325"/>
            <a:ext cx="7820549" cy="21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3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difference()</a:t>
            </a:r>
            <a:endParaRPr b="1" sz="4800"/>
          </a:p>
        </p:txBody>
      </p:sp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b="0" l="0" r="0" t="38522"/>
          <a:stretch/>
        </p:blipFill>
        <p:spPr>
          <a:xfrm>
            <a:off x="0" y="2042100"/>
            <a:ext cx="8846225" cy="128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>
            <p:ph type="title"/>
          </p:nvPr>
        </p:nvSpPr>
        <p:spPr>
          <a:xfrm>
            <a:off x="311700" y="180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intersection()</a:t>
            </a:r>
            <a:endParaRPr b="1" sz="4800"/>
          </a:p>
        </p:txBody>
      </p:sp>
      <p:pic>
        <p:nvPicPr>
          <p:cNvPr id="191" name="Google Shape;19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175" y="1494526"/>
            <a:ext cx="8855038" cy="215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“debugging” with % and #</a:t>
            </a:r>
            <a:endParaRPr b="1" sz="4800"/>
          </a:p>
        </p:txBody>
      </p:sp>
      <p:pic>
        <p:nvPicPr>
          <p:cNvPr id="197" name="Google Shape;197;p35"/>
          <p:cNvPicPr preferRelativeResize="0"/>
          <p:nvPr/>
        </p:nvPicPr>
        <p:blipFill rotWithShape="1">
          <a:blip r:embed="rId3">
            <a:alphaModFix/>
          </a:blip>
          <a:srcRect b="3362" l="0" r="0" t="0"/>
          <a:stretch/>
        </p:blipFill>
        <p:spPr>
          <a:xfrm>
            <a:off x="152400" y="1685875"/>
            <a:ext cx="8839199" cy="25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for() and repetition</a:t>
            </a:r>
            <a:endParaRPr b="1" sz="4800"/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25" y="1694013"/>
            <a:ext cx="8835126" cy="234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7"/>
          <p:cNvSpPr txBox="1"/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miscellany: $fn</a:t>
            </a:r>
            <a:endParaRPr b="1" sz="4800"/>
          </a:p>
        </p:txBody>
      </p:sp>
      <p:pic>
        <p:nvPicPr>
          <p:cNvPr id="209" name="Google Shape;209;p37"/>
          <p:cNvPicPr preferRelativeResize="0"/>
          <p:nvPr/>
        </p:nvPicPr>
        <p:blipFill rotWithShape="1">
          <a:blip r:embed="rId3">
            <a:alphaModFix/>
          </a:blip>
          <a:srcRect b="11857" l="0" r="0" t="17179"/>
          <a:stretch/>
        </p:blipFill>
        <p:spPr>
          <a:xfrm>
            <a:off x="194200" y="1129050"/>
            <a:ext cx="7249226" cy="13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7"/>
          <p:cNvPicPr preferRelativeResize="0"/>
          <p:nvPr/>
        </p:nvPicPr>
        <p:blipFill rotWithShape="1">
          <a:blip r:embed="rId4">
            <a:alphaModFix/>
          </a:blip>
          <a:srcRect b="0" l="0" r="0" t="33275"/>
          <a:stretch/>
        </p:blipFill>
        <p:spPr>
          <a:xfrm>
            <a:off x="152400" y="2612200"/>
            <a:ext cx="7416501" cy="1151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677950"/>
            <a:ext cx="6789146" cy="13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>
            <p:ph type="title"/>
          </p:nvPr>
        </p:nvSpPr>
        <p:spPr>
          <a:xfrm>
            <a:off x="311700" y="277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miscellany: center=true</a:t>
            </a:r>
            <a:endParaRPr b="1" sz="4800"/>
          </a:p>
        </p:txBody>
      </p:sp>
      <p:pic>
        <p:nvPicPr>
          <p:cNvPr id="217" name="Google Shape;217;p38"/>
          <p:cNvPicPr preferRelativeResize="0"/>
          <p:nvPr/>
        </p:nvPicPr>
        <p:blipFill rotWithShape="1">
          <a:blip r:embed="rId3">
            <a:alphaModFix/>
          </a:blip>
          <a:srcRect b="13120" l="0" r="0" t="10062"/>
          <a:stretch/>
        </p:blipFill>
        <p:spPr>
          <a:xfrm>
            <a:off x="417225" y="3134025"/>
            <a:ext cx="6495576" cy="180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8"/>
          <p:cNvPicPr preferRelativeResize="0"/>
          <p:nvPr/>
        </p:nvPicPr>
        <p:blipFill rotWithShape="1">
          <a:blip r:embed="rId4">
            <a:alphaModFix/>
          </a:blip>
          <a:srcRect b="1308" l="0" r="0" t="12588"/>
          <a:stretch/>
        </p:blipFill>
        <p:spPr>
          <a:xfrm>
            <a:off x="417225" y="1244125"/>
            <a:ext cx="6495574" cy="166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>
            <p:ph type="title"/>
          </p:nvPr>
        </p:nvSpPr>
        <p:spPr>
          <a:xfrm>
            <a:off x="311700" y="82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/>
              <a:t>miscellany: color(“colorname”) </a:t>
            </a:r>
            <a:endParaRPr b="1" sz="4000"/>
          </a:p>
        </p:txBody>
      </p:sp>
      <p:pic>
        <p:nvPicPr>
          <p:cNvPr id="224" name="Google Shape;2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5375"/>
            <a:ext cx="8839201" cy="25127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</a:t>
            </a:r>
            <a:r>
              <a:rPr b="1" lang="en" sz="4800"/>
              <a:t>un bonus: minkowski()</a:t>
            </a:r>
            <a:endParaRPr b="1" sz="4800"/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875" y="1731313"/>
            <a:ext cx="6970449" cy="16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>
            <p:ph type="title"/>
          </p:nvPr>
        </p:nvSpPr>
        <p:spPr>
          <a:xfrm>
            <a:off x="311700" y="13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fun bonus: minkowski()</a:t>
            </a:r>
            <a:endParaRPr b="1" sz="4800"/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53350"/>
            <a:ext cx="4678474" cy="19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5575" y="2571750"/>
            <a:ext cx="4476726" cy="2097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title="Screenshot 2025-06-22 at 7.24.25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650" y="152400"/>
            <a:ext cx="7558851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2"/>
          <p:cNvSpPr txBox="1"/>
          <p:nvPr>
            <p:ph type="title"/>
          </p:nvPr>
        </p:nvSpPr>
        <p:spPr>
          <a:xfrm>
            <a:off x="311700" y="138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fun bonus: Write.scad</a:t>
            </a:r>
            <a:endParaRPr b="1" sz="4800"/>
          </a:p>
        </p:txBody>
      </p:sp>
      <p:sp>
        <p:nvSpPr>
          <p:cNvPr id="243" name="Google Shape;243;p42"/>
          <p:cNvSpPr txBox="1"/>
          <p:nvPr/>
        </p:nvSpPr>
        <p:spPr>
          <a:xfrm>
            <a:off x="311700" y="991900"/>
            <a:ext cx="6972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this setup is annoying; there’s a ZIP in Slack!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44" name="Google Shape;244;p42" title="Screenshot 2025-06-22 at 7.38.13 AM.png"/>
          <p:cNvPicPr preferRelativeResize="0"/>
          <p:nvPr/>
        </p:nvPicPr>
        <p:blipFill rotWithShape="1">
          <a:blip r:embed="rId3">
            <a:alphaModFix/>
          </a:blip>
          <a:srcRect b="0" l="0" r="59993" t="9974"/>
          <a:stretch/>
        </p:blipFill>
        <p:spPr>
          <a:xfrm>
            <a:off x="5246175" y="1704825"/>
            <a:ext cx="3536199" cy="22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42" title="Screenshot 2025-06-22 at 7.38.05 AM.png"/>
          <p:cNvPicPr preferRelativeResize="0"/>
          <p:nvPr/>
        </p:nvPicPr>
        <p:blipFill rotWithShape="1">
          <a:blip r:embed="rId4">
            <a:alphaModFix/>
          </a:blip>
          <a:srcRect b="8071" l="0" r="10562" t="0"/>
          <a:stretch/>
        </p:blipFill>
        <p:spPr>
          <a:xfrm>
            <a:off x="514025" y="2078025"/>
            <a:ext cx="4419599" cy="264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3"/>
          <p:cNvSpPr txBox="1"/>
          <p:nvPr>
            <p:ph type="title"/>
          </p:nvPr>
        </p:nvSpPr>
        <p:spPr>
          <a:xfrm>
            <a:off x="311700" y="2693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Your Challenge(s)</a:t>
            </a:r>
            <a:endParaRPr b="1"/>
          </a:p>
        </p:txBody>
      </p:sp>
      <p:sp>
        <p:nvSpPr>
          <p:cNvPr id="251" name="Google Shape;251;p43"/>
          <p:cNvSpPr txBox="1"/>
          <p:nvPr>
            <p:ph type="title"/>
          </p:nvPr>
        </p:nvSpPr>
        <p:spPr>
          <a:xfrm>
            <a:off x="5059600" y="269375"/>
            <a:ext cx="54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https://openscad.org/cheatsheet/</a:t>
            </a:r>
            <a:endParaRPr b="1" sz="1800"/>
          </a:p>
        </p:txBody>
      </p:sp>
      <p:pic>
        <p:nvPicPr>
          <p:cNvPr id="252" name="Google Shape;252;p43"/>
          <p:cNvPicPr preferRelativeResize="0"/>
          <p:nvPr/>
        </p:nvPicPr>
        <p:blipFill rotWithShape="1">
          <a:blip r:embed="rId3">
            <a:alphaModFix/>
          </a:blip>
          <a:srcRect b="0" l="0" r="8458" t="0"/>
          <a:stretch/>
        </p:blipFill>
        <p:spPr>
          <a:xfrm>
            <a:off x="5059600" y="919550"/>
            <a:ext cx="4084399" cy="274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43" title="Screenshot 2025-06-22 at 7.55.39 A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701" y="3035571"/>
            <a:ext cx="1940850" cy="1921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3464" y="3305135"/>
            <a:ext cx="1455825" cy="149409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3"/>
          <p:cNvSpPr txBox="1"/>
          <p:nvPr/>
        </p:nvSpPr>
        <p:spPr>
          <a:xfrm>
            <a:off x="534700" y="919550"/>
            <a:ext cx="588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v1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6" name="Google Shape;256;p43"/>
          <p:cNvSpPr txBox="1"/>
          <p:nvPr/>
        </p:nvSpPr>
        <p:spPr>
          <a:xfrm>
            <a:off x="98200" y="2908475"/>
            <a:ext cx="588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v2</a:t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57" name="Google Shape;257;p43"/>
          <p:cNvSpPr txBox="1"/>
          <p:nvPr/>
        </p:nvSpPr>
        <p:spPr>
          <a:xfrm>
            <a:off x="2647675" y="2912425"/>
            <a:ext cx="588900" cy="3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v3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258" name="Google Shape;258;p43" title="Screenshot 2025-06-22 at 8.07.02 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6000" y="994475"/>
            <a:ext cx="2661905" cy="176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(spoiler ahead!)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5"/>
          <p:cNvSpPr txBox="1"/>
          <p:nvPr>
            <p:ph type="title"/>
          </p:nvPr>
        </p:nvSpPr>
        <p:spPr>
          <a:xfrm>
            <a:off x="311700" y="2693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smiley-1.scad</a:t>
            </a:r>
            <a:endParaRPr b="1"/>
          </a:p>
        </p:txBody>
      </p:sp>
      <p:pic>
        <p:nvPicPr>
          <p:cNvPr id="269" name="Google Shape;269;p45" title="Screenshot 2025-06-22 at 8.06.54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25" y="973825"/>
            <a:ext cx="8839198" cy="382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6" title="Screenshot 2025-06-22 at 8.01.11 AM.png"/>
          <p:cNvPicPr preferRelativeResize="0"/>
          <p:nvPr/>
        </p:nvPicPr>
        <p:blipFill rotWithShape="1">
          <a:blip r:embed="rId3">
            <a:alphaModFix/>
          </a:blip>
          <a:srcRect b="0" l="0" r="0" t="2610"/>
          <a:stretch/>
        </p:blipFill>
        <p:spPr>
          <a:xfrm>
            <a:off x="152400" y="847250"/>
            <a:ext cx="8839199" cy="35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6"/>
          <p:cNvSpPr txBox="1"/>
          <p:nvPr>
            <p:ph type="title"/>
          </p:nvPr>
        </p:nvSpPr>
        <p:spPr>
          <a:xfrm>
            <a:off x="311700" y="26937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smiley-2.scad</a:t>
            </a:r>
            <a:endParaRPr b="1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slides from when i did this as a lunch ’n learn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Your Challenge</a:t>
            </a:r>
            <a:endParaRPr b="1"/>
          </a:p>
        </p:txBody>
      </p:sp>
      <p:pic>
        <p:nvPicPr>
          <p:cNvPr id="286" name="Google Shape;2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5" y="1291875"/>
            <a:ext cx="3939024" cy="31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>
            <p:ph type="title"/>
          </p:nvPr>
        </p:nvSpPr>
        <p:spPr>
          <a:xfrm>
            <a:off x="4507200" y="445025"/>
            <a:ext cx="5417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https://openscad.org/cheatsheet/</a:t>
            </a:r>
            <a:endParaRPr b="1" sz="1800"/>
          </a:p>
        </p:txBody>
      </p:sp>
      <p:pic>
        <p:nvPicPr>
          <p:cNvPr id="288" name="Google Shape;28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7200" y="1212698"/>
            <a:ext cx="4755777" cy="2925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9350"/>
            <a:ext cx="8839204" cy="3124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37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30000" y="1752775"/>
            <a:ext cx="4921400" cy="328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0650" y="139425"/>
            <a:ext cx="6426127" cy="418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2329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225" y="1886946"/>
            <a:ext cx="5605550" cy="280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900" y="261725"/>
            <a:ext cx="6600400" cy="15354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7"/>
          <p:cNvSpPr/>
          <p:nvPr/>
        </p:nvSpPr>
        <p:spPr>
          <a:xfrm>
            <a:off x="2044725" y="1357700"/>
            <a:ext cx="4989000" cy="52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 txBox="1"/>
          <p:nvPr/>
        </p:nvSpPr>
        <p:spPr>
          <a:xfrm>
            <a:off x="703850" y="2382625"/>
            <a:ext cx="8377500" cy="116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/>
              <a:t>Totally parametric!!!</a:t>
            </a:r>
            <a:endParaRPr b="1" sz="6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2056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what can you make</a:t>
            </a:r>
            <a:endParaRPr b="1" sz="4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drone gopro mount and battery housing </a:t>
            </a:r>
            <a:endParaRPr/>
          </a:p>
        </p:txBody>
      </p:sp>
      <p:pic>
        <p:nvPicPr>
          <p:cNvPr id="90" name="Google Shape;90;p19"/>
          <p:cNvPicPr preferRelativeResize="0"/>
          <p:nvPr/>
        </p:nvPicPr>
        <p:blipFill rotWithShape="1">
          <a:blip r:embed="rId3">
            <a:alphaModFix/>
          </a:blip>
          <a:srcRect b="0" l="0" r="14770" t="0"/>
          <a:stretch/>
        </p:blipFill>
        <p:spPr>
          <a:xfrm>
            <a:off x="728375" y="1171475"/>
            <a:ext cx="4132854" cy="325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4391" y="1990938"/>
            <a:ext cx="3421233" cy="2353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models</a:t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233" y="1017725"/>
            <a:ext cx="3063449" cy="397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6275" y="1187604"/>
            <a:ext cx="2427488" cy="1744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10755" y="3076449"/>
            <a:ext cx="2398524" cy="1744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architectural models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75" y="1062425"/>
            <a:ext cx="2949141" cy="39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5358" y="1487794"/>
            <a:ext cx="4103917" cy="3077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